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772"/>
    <a:srgbClr val="E41872"/>
    <a:srgbClr val="29A1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1224" y="1350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7"/>
            <a:ext cx="7559040" cy="1068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0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0D5B-0C3C-4F4C-B684-9B8506A43CBB}" type="datetimeFigureOut">
              <a:rPr kumimoji="1" lang="ja-JP" altLang="en-US" smtClean="0"/>
              <a:t>2022/2/3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ED3BD-C081-49D0-817E-B35441A2A8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01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0D5B-0C3C-4F4C-B684-9B8506A43CBB}" type="datetimeFigureOut">
              <a:rPr kumimoji="1" lang="ja-JP" altLang="en-US" smtClean="0"/>
              <a:t>2022/2/3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ED3BD-C081-49D0-817E-B35441A2A8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397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" y="1237"/>
            <a:ext cx="7559916" cy="106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7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0D5B-0C3C-4F4C-B684-9B8506A43CBB}" type="datetimeFigureOut">
              <a:rPr kumimoji="1" lang="ja-JP" altLang="en-US" smtClean="0"/>
              <a:t>2022/2/3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ED3BD-C081-49D0-817E-B35441A2A8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39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0D5B-0C3C-4F4C-B684-9B8506A43CBB}" type="datetimeFigureOut">
              <a:rPr kumimoji="1" lang="ja-JP" altLang="en-US" smtClean="0"/>
              <a:t>2022/2/3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ED3BD-C081-49D0-817E-B35441A2A8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063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0D5B-0C3C-4F4C-B684-9B8506A43CBB}" type="datetimeFigureOut">
              <a:rPr kumimoji="1" lang="ja-JP" altLang="en-US" smtClean="0"/>
              <a:t>2022/2/3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ED3BD-C081-49D0-817E-B35441A2A8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19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0D5B-0C3C-4F4C-B684-9B8506A43CBB}" type="datetimeFigureOut">
              <a:rPr kumimoji="1" lang="ja-JP" altLang="en-US" smtClean="0"/>
              <a:t>2022/2/3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ED3BD-C081-49D0-817E-B35441A2A8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572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0D5B-0C3C-4F4C-B684-9B8506A43CBB}" type="datetimeFigureOut">
              <a:rPr kumimoji="1" lang="ja-JP" altLang="en-US" smtClean="0"/>
              <a:t>2022/2/3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ED3BD-C081-49D0-817E-B35441A2A8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051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0D5B-0C3C-4F4C-B684-9B8506A43CBB}" type="datetimeFigureOut">
              <a:rPr kumimoji="1" lang="ja-JP" altLang="en-US" smtClean="0"/>
              <a:t>2022/2/3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ED3BD-C081-49D0-817E-B35441A2A8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26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0D5B-0C3C-4F4C-B684-9B8506A43CBB}" type="datetimeFigureOut">
              <a:rPr kumimoji="1" lang="ja-JP" altLang="en-US" smtClean="0"/>
              <a:t>2022/2/3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ED3BD-C081-49D0-817E-B35441A2A8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76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C0D5B-0C3C-4F4C-B684-9B8506A43CBB}" type="datetimeFigureOut">
              <a:rPr kumimoji="1" lang="ja-JP" altLang="en-US" smtClean="0"/>
              <a:t>2022/2/3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ED3BD-C081-49D0-817E-B35441A2A8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983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29;p1">
            <a:extLst>
              <a:ext uri="{FF2B5EF4-FFF2-40B4-BE49-F238E27FC236}">
                <a16:creationId xmlns:a16="http://schemas.microsoft.com/office/drawing/2014/main" xmlns="" id="{67BBB15B-5AE3-4323-B97C-566B8097D6AE}"/>
              </a:ext>
            </a:extLst>
          </p:cNvPr>
          <p:cNvSpPr txBox="1"/>
          <p:nvPr/>
        </p:nvSpPr>
        <p:spPr>
          <a:xfrm>
            <a:off x="9695058" y="8946589"/>
            <a:ext cx="172345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800" b="1" dirty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大阪市阿倍野区阿倍野筋1-1-43</a:t>
            </a:r>
            <a:endParaRPr sz="800" b="1" dirty="0">
              <a:solidFill>
                <a:schemeClr val="tx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800" b="1" dirty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あべのハルカス33階</a:t>
            </a:r>
            <a:endParaRPr sz="800" b="1" dirty="0">
              <a:solidFill>
                <a:schemeClr val="tx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/>
              <a:sym typeface="Arial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9778241" y="844228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dirty="0"/>
              <a:t>ロゴ</a:t>
            </a:r>
            <a:endParaRPr lang="ja-JP" altLang="en-US" dirty="0"/>
          </a:p>
        </p:txBody>
      </p:sp>
      <p:sp>
        <p:nvSpPr>
          <p:cNvPr id="60" name="円/楕円 59"/>
          <p:cNvSpPr/>
          <p:nvPr/>
        </p:nvSpPr>
        <p:spPr>
          <a:xfrm>
            <a:off x="4990929" y="313052"/>
            <a:ext cx="649639" cy="649639"/>
          </a:xfrm>
          <a:prstGeom prst="ellipse">
            <a:avLst/>
          </a:prstGeom>
          <a:solidFill>
            <a:srgbClr val="D60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5793099" y="313052"/>
            <a:ext cx="649639" cy="649639"/>
          </a:xfrm>
          <a:prstGeom prst="ellipse">
            <a:avLst/>
          </a:prstGeom>
          <a:solidFill>
            <a:srgbClr val="D60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5500591" y="540694"/>
            <a:ext cx="421998" cy="421998"/>
          </a:xfrm>
          <a:prstGeom prst="ellipse">
            <a:avLst/>
          </a:prstGeom>
          <a:solidFill>
            <a:srgbClr val="D60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6316649" y="540694"/>
            <a:ext cx="421998" cy="421998"/>
          </a:xfrm>
          <a:prstGeom prst="ellipse">
            <a:avLst/>
          </a:prstGeom>
          <a:solidFill>
            <a:srgbClr val="D60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Google Shape;26;p1">
            <a:extLst>
              <a:ext uri="{FF2B5EF4-FFF2-40B4-BE49-F238E27FC236}">
                <a16:creationId xmlns:a16="http://schemas.microsoft.com/office/drawing/2014/main" xmlns="" id="{431B8D87-343E-4FF3-A735-3DFE043ACF80}"/>
              </a:ext>
            </a:extLst>
          </p:cNvPr>
          <p:cNvSpPr txBox="1"/>
          <p:nvPr/>
        </p:nvSpPr>
        <p:spPr>
          <a:xfrm>
            <a:off x="5888523" y="382393"/>
            <a:ext cx="687565" cy="524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4000" b="1" spc="-3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</a:t>
            </a:r>
            <a:endParaRPr lang="zh-TW" altLang="en-US" sz="4000" b="1" spc="-3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5" name="Google Shape;26;p1">
            <a:extLst>
              <a:ext uri="{FF2B5EF4-FFF2-40B4-BE49-F238E27FC236}">
                <a16:creationId xmlns:a16="http://schemas.microsoft.com/office/drawing/2014/main" xmlns="" id="{AF682447-AEEF-4AD6-B054-BBC11741268A}"/>
              </a:ext>
            </a:extLst>
          </p:cNvPr>
          <p:cNvSpPr txBox="1"/>
          <p:nvPr/>
        </p:nvSpPr>
        <p:spPr>
          <a:xfrm>
            <a:off x="5597807" y="678191"/>
            <a:ext cx="219644" cy="189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月</a:t>
            </a:r>
            <a:endParaRPr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/>
              <a:sym typeface="Arial"/>
            </a:endParaRPr>
          </a:p>
        </p:txBody>
      </p:sp>
      <p:sp>
        <p:nvSpPr>
          <p:cNvPr id="66" name="Google Shape;26;p1">
            <a:extLst>
              <a:ext uri="{FF2B5EF4-FFF2-40B4-BE49-F238E27FC236}">
                <a16:creationId xmlns:a16="http://schemas.microsoft.com/office/drawing/2014/main" xmlns="" id="{AF682447-AEEF-4AD6-B054-BBC11741268A}"/>
              </a:ext>
            </a:extLst>
          </p:cNvPr>
          <p:cNvSpPr txBox="1"/>
          <p:nvPr/>
        </p:nvSpPr>
        <p:spPr>
          <a:xfrm>
            <a:off x="6428473" y="684029"/>
            <a:ext cx="219644" cy="189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日</a:t>
            </a:r>
            <a:endParaRPr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/>
              <a:sym typeface="Arial"/>
            </a:endParaRPr>
          </a:p>
        </p:txBody>
      </p:sp>
      <p:sp>
        <p:nvSpPr>
          <p:cNvPr id="67" name="Google Shape;26;p1">
            <a:extLst>
              <a:ext uri="{FF2B5EF4-FFF2-40B4-BE49-F238E27FC236}">
                <a16:creationId xmlns:a16="http://schemas.microsoft.com/office/drawing/2014/main" xmlns="" id="{431B8D87-343E-4FF3-A735-3DFE043ACF80}"/>
              </a:ext>
            </a:extLst>
          </p:cNvPr>
          <p:cNvSpPr txBox="1"/>
          <p:nvPr/>
        </p:nvSpPr>
        <p:spPr>
          <a:xfrm>
            <a:off x="5081936" y="382393"/>
            <a:ext cx="687565" cy="524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4000" b="1" spc="-3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4</a:t>
            </a:r>
            <a:endParaRPr lang="zh-TW" altLang="en-US" sz="4000" b="1" spc="-3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28" name="Google Shape;29;p1">
            <a:extLst>
              <a:ext uri="{FF2B5EF4-FFF2-40B4-BE49-F238E27FC236}">
                <a16:creationId xmlns:a16="http://schemas.microsoft.com/office/drawing/2014/main" xmlns="" id="{67BBB15B-5AE3-4323-B97C-566B8097D6AE}"/>
              </a:ext>
            </a:extLst>
          </p:cNvPr>
          <p:cNvSpPr txBox="1"/>
          <p:nvPr/>
        </p:nvSpPr>
        <p:spPr>
          <a:xfrm>
            <a:off x="3015484" y="7802600"/>
            <a:ext cx="87536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【</a:t>
            </a: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定員</a:t>
            </a:r>
            <a:r>
              <a:rPr lang="en-US" altLang="ja-JP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】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　</a:t>
            </a:r>
            <a:r>
              <a:rPr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　最大９</a:t>
            </a:r>
            <a:r>
              <a:rPr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名</a:t>
            </a:r>
            <a:endParaRPr sz="900" b="1" dirty="0">
              <a:latin typeface="メイリオ" panose="020B0604030504040204" pitchFamily="50" charset="-128"/>
              <a:ea typeface="メイリオ" panose="020B0604030504040204" pitchFamily="50" charset="-128"/>
              <a:cs typeface="Arial"/>
              <a:sym typeface="Arial"/>
            </a:endParaRPr>
          </a:p>
        </p:txBody>
      </p:sp>
      <p:sp>
        <p:nvSpPr>
          <p:cNvPr id="130" name="Google Shape;29;p1">
            <a:extLst>
              <a:ext uri="{FF2B5EF4-FFF2-40B4-BE49-F238E27FC236}">
                <a16:creationId xmlns:a16="http://schemas.microsoft.com/office/drawing/2014/main" xmlns="" id="{67BBB15B-5AE3-4323-B97C-566B8097D6AE}"/>
              </a:ext>
            </a:extLst>
          </p:cNvPr>
          <p:cNvSpPr txBox="1"/>
          <p:nvPr/>
        </p:nvSpPr>
        <p:spPr>
          <a:xfrm>
            <a:off x="4770995" y="9250964"/>
            <a:ext cx="2858299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ja-JP" altLang="en-US" sz="1000" dirty="0"/>
              <a:t>神奈川県茅ヶ崎市新栄町</a:t>
            </a:r>
            <a:r>
              <a:rPr lang="en-US" altLang="ja-JP" sz="1000" dirty="0"/>
              <a:t>1-14 </a:t>
            </a:r>
            <a:r>
              <a:rPr lang="ja-JP" altLang="en-US" sz="1000" dirty="0"/>
              <a:t>新栄ビル</a:t>
            </a:r>
            <a:r>
              <a:rPr lang="en-US" altLang="ja-JP" sz="1000" dirty="0"/>
              <a:t>4F</a:t>
            </a:r>
            <a:endParaRPr sz="200" b="1" dirty="0">
              <a:latin typeface="メイリオ" panose="020B0604030504040204" pitchFamily="50" charset="-128"/>
              <a:ea typeface="メイリオ" panose="020B0604030504040204" pitchFamily="50" charset="-128"/>
              <a:cs typeface="Arial"/>
              <a:sym typeface="Arial"/>
            </a:endParaRPr>
          </a:p>
        </p:txBody>
      </p:sp>
      <p:sp>
        <p:nvSpPr>
          <p:cNvPr id="133" name="正方形/長方形 132"/>
          <p:cNvSpPr/>
          <p:nvPr/>
        </p:nvSpPr>
        <p:spPr>
          <a:xfrm>
            <a:off x="4804271" y="10011737"/>
            <a:ext cx="373326" cy="208846"/>
          </a:xfrm>
          <a:prstGeom prst="rect">
            <a:avLst/>
          </a:prstGeom>
          <a:solidFill>
            <a:srgbClr val="29A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Google Shape;26;p1">
            <a:extLst>
              <a:ext uri="{FF2B5EF4-FFF2-40B4-BE49-F238E27FC236}">
                <a16:creationId xmlns:a16="http://schemas.microsoft.com/office/drawing/2014/main" xmlns="" id="{AF682447-AEEF-4AD6-B054-BBC11741268A}"/>
              </a:ext>
            </a:extLst>
          </p:cNvPr>
          <p:cNvSpPr txBox="1"/>
          <p:nvPr/>
        </p:nvSpPr>
        <p:spPr>
          <a:xfrm>
            <a:off x="4751363" y="9973644"/>
            <a:ext cx="47888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n-US" altLang="ja-JP" sz="1200" b="1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Arial"/>
              </a:rPr>
              <a:t>TEL</a:t>
            </a:r>
          </a:p>
        </p:txBody>
      </p:sp>
      <p:sp>
        <p:nvSpPr>
          <p:cNvPr id="135" name="Google Shape;36;p1">
            <a:extLst>
              <a:ext uri="{FF2B5EF4-FFF2-40B4-BE49-F238E27FC236}">
                <a16:creationId xmlns:a16="http://schemas.microsoft.com/office/drawing/2014/main" xmlns="" id="{7D944650-EC0E-469C-B574-BEFA8E166610}"/>
              </a:ext>
            </a:extLst>
          </p:cNvPr>
          <p:cNvSpPr txBox="1"/>
          <p:nvPr/>
        </p:nvSpPr>
        <p:spPr>
          <a:xfrm>
            <a:off x="4772921" y="10252306"/>
            <a:ext cx="1869415" cy="18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【</a:t>
            </a:r>
            <a:r>
              <a:rPr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電話</a:t>
            </a:r>
            <a:r>
              <a:rPr lang="ja-JP" sz="600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受付時間</a:t>
            </a:r>
            <a:r>
              <a:rPr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】11:30</a:t>
            </a:r>
            <a:r>
              <a:rPr lang="ja-JP" sz="600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～</a:t>
            </a:r>
            <a:r>
              <a:rPr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19:30(</a:t>
            </a:r>
            <a:r>
              <a:rPr lang="ja-JP" sz="600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日・</a:t>
            </a:r>
            <a:r>
              <a:rPr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祝</a:t>
            </a:r>
            <a:r>
              <a:rPr lang="ja-JP" sz="600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除く</a:t>
            </a:r>
            <a:r>
              <a:rPr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)</a:t>
            </a:r>
            <a:endParaRPr sz="600" dirty="0">
              <a:latin typeface="メイリオ" panose="020B0604030504040204" pitchFamily="50" charset="-128"/>
              <a:ea typeface="メイリオ" panose="020B0604030504040204" pitchFamily="50" charset="-128"/>
              <a:cs typeface="Arial"/>
              <a:sym typeface="Arial"/>
            </a:endParaRPr>
          </a:p>
        </p:txBody>
      </p:sp>
      <p:sp>
        <p:nvSpPr>
          <p:cNvPr id="137" name="Google Shape;35;p1">
            <a:extLst>
              <a:ext uri="{FF2B5EF4-FFF2-40B4-BE49-F238E27FC236}">
                <a16:creationId xmlns:a16="http://schemas.microsoft.com/office/drawing/2014/main" xmlns="" id="{905E371F-FD74-474A-B775-41EF355E5E3A}"/>
              </a:ext>
            </a:extLst>
          </p:cNvPr>
          <p:cNvSpPr txBox="1"/>
          <p:nvPr/>
        </p:nvSpPr>
        <p:spPr>
          <a:xfrm>
            <a:off x="5131061" y="9933414"/>
            <a:ext cx="161285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Arial"/>
              </a:rPr>
              <a:t>0</a:t>
            </a:r>
            <a:r>
              <a:rPr lang="en-US" altLang="ja-JP" sz="16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Arial"/>
              </a:rPr>
              <a:t>467</a:t>
            </a:r>
            <a:r>
              <a:rPr lang="ja-JP" sz="16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Arial"/>
              </a:rPr>
              <a:t>-</a:t>
            </a:r>
            <a:r>
              <a:rPr lang="en-US" altLang="ja-JP" sz="16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Arial"/>
              </a:rPr>
              <a:t>87</a:t>
            </a:r>
            <a:r>
              <a:rPr lang="ja-JP" sz="16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Arial"/>
              </a:rPr>
              <a:t>-</a:t>
            </a:r>
            <a:r>
              <a:rPr lang="en-US" altLang="ja-JP" sz="16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Arial"/>
              </a:rPr>
              <a:t>4858</a:t>
            </a:r>
            <a:endParaRPr sz="12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9F28FD08-2C4A-4E03-9DA1-D132002738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08" y="8544170"/>
            <a:ext cx="1767249" cy="597330"/>
          </a:xfrm>
          <a:prstGeom prst="rect">
            <a:avLst/>
          </a:prstGeom>
        </p:spPr>
      </p:pic>
      <p:sp>
        <p:nvSpPr>
          <p:cNvPr id="129" name="Google Shape;28;p1">
            <a:extLst>
              <a:ext uri="{FF2B5EF4-FFF2-40B4-BE49-F238E27FC236}">
                <a16:creationId xmlns:a16="http://schemas.microsoft.com/office/drawing/2014/main" xmlns="" id="{9A6BFAE0-604C-4B3B-8FC2-4ECBA26060D6}"/>
              </a:ext>
            </a:extLst>
          </p:cNvPr>
          <p:cNvSpPr txBox="1"/>
          <p:nvPr/>
        </p:nvSpPr>
        <p:spPr>
          <a:xfrm>
            <a:off x="4764063" y="9077903"/>
            <a:ext cx="262156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プロクラ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CHUMAN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茅ヶ崎</a:t>
            </a:r>
            <a:r>
              <a:rPr 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校</a:t>
            </a:r>
            <a:endParaRPr sz="1400" b="1" dirty="0">
              <a:latin typeface="メイリオ" panose="020B0604030504040204" pitchFamily="50" charset="-128"/>
              <a:ea typeface="メイリオ" panose="020B0604030504040204" pitchFamily="50" charset="-128"/>
              <a:cs typeface="Arial"/>
              <a:sym typeface="Arial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BCDBAD7F-7F0D-4131-BF9D-2F63F6C67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799" y="9904400"/>
            <a:ext cx="483353" cy="483353"/>
          </a:xfrm>
          <a:prstGeom prst="rect">
            <a:avLst/>
          </a:prstGeom>
        </p:spPr>
      </p:pic>
      <p:sp>
        <p:nvSpPr>
          <p:cNvPr id="68" name="Google Shape;26;p1">
            <a:extLst>
              <a:ext uri="{FF2B5EF4-FFF2-40B4-BE49-F238E27FC236}">
                <a16:creationId xmlns:a16="http://schemas.microsoft.com/office/drawing/2014/main" xmlns="" id="{431B8D87-343E-4FF3-A735-3DFE043ACF80}"/>
              </a:ext>
            </a:extLst>
          </p:cNvPr>
          <p:cNvSpPr txBox="1"/>
          <p:nvPr/>
        </p:nvSpPr>
        <p:spPr>
          <a:xfrm>
            <a:off x="508968" y="9273393"/>
            <a:ext cx="1243354" cy="524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38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Arial"/>
              </a:rPr>
              <a:t>3/21</a:t>
            </a:r>
            <a:endParaRPr lang="zh-TW" altLang="en-US" sz="38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9" name="Google Shape;26;p1">
            <a:extLst>
              <a:ext uri="{FF2B5EF4-FFF2-40B4-BE49-F238E27FC236}">
                <a16:creationId xmlns:a16="http://schemas.microsoft.com/office/drawing/2014/main" xmlns="" id="{431B8D87-343E-4FF3-A735-3DFE043ACF80}"/>
              </a:ext>
            </a:extLst>
          </p:cNvPr>
          <p:cNvSpPr txBox="1"/>
          <p:nvPr/>
        </p:nvSpPr>
        <p:spPr>
          <a:xfrm>
            <a:off x="1628497" y="9299520"/>
            <a:ext cx="1243354" cy="524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38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Arial"/>
              </a:rPr>
              <a:t>3/25</a:t>
            </a:r>
            <a:endParaRPr lang="zh-TW" altLang="en-US" sz="38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70" name="Google Shape;26;p1">
            <a:extLst>
              <a:ext uri="{FF2B5EF4-FFF2-40B4-BE49-F238E27FC236}">
                <a16:creationId xmlns:a16="http://schemas.microsoft.com/office/drawing/2014/main" xmlns="" id="{431B8D87-343E-4FF3-A735-3DFE043ACF80}"/>
              </a:ext>
            </a:extLst>
          </p:cNvPr>
          <p:cNvSpPr txBox="1"/>
          <p:nvPr/>
        </p:nvSpPr>
        <p:spPr>
          <a:xfrm>
            <a:off x="2938526" y="9293115"/>
            <a:ext cx="1243354" cy="524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38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Arial"/>
              </a:rPr>
              <a:t>3/26</a:t>
            </a:r>
            <a:endParaRPr lang="zh-TW" altLang="en-US" sz="38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03" name="Google Shape;26;p1">
            <a:extLst>
              <a:ext uri="{FF2B5EF4-FFF2-40B4-BE49-F238E27FC236}">
                <a16:creationId xmlns:a16="http://schemas.microsoft.com/office/drawing/2014/main" xmlns="" id="{431B8D87-343E-4FF3-A735-3DFE043ACF80}"/>
              </a:ext>
            </a:extLst>
          </p:cNvPr>
          <p:cNvSpPr txBox="1"/>
          <p:nvPr/>
        </p:nvSpPr>
        <p:spPr>
          <a:xfrm>
            <a:off x="547068" y="8755268"/>
            <a:ext cx="1243354" cy="524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38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Arial"/>
              </a:rPr>
              <a:t>3/5</a:t>
            </a:r>
            <a:endParaRPr lang="zh-TW" altLang="en-US" sz="38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12" name="Google Shape;26;p1">
            <a:extLst>
              <a:ext uri="{FF2B5EF4-FFF2-40B4-BE49-F238E27FC236}">
                <a16:creationId xmlns:a16="http://schemas.microsoft.com/office/drawing/2014/main" xmlns="" id="{431B8D87-343E-4FF3-A735-3DFE043ACF80}"/>
              </a:ext>
            </a:extLst>
          </p:cNvPr>
          <p:cNvSpPr txBox="1"/>
          <p:nvPr/>
        </p:nvSpPr>
        <p:spPr>
          <a:xfrm>
            <a:off x="1638022" y="8745743"/>
            <a:ext cx="1190187" cy="524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38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Arial"/>
              </a:rPr>
              <a:t>3</a:t>
            </a:r>
            <a:r>
              <a:rPr lang="en-US" altLang="ja-JP" sz="38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Arial"/>
              </a:rPr>
              <a:t>/10</a:t>
            </a:r>
            <a:endParaRPr lang="zh-TW" altLang="en-US" sz="38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20" name="Google Shape;26;p1">
            <a:extLst>
              <a:ext uri="{FF2B5EF4-FFF2-40B4-BE49-F238E27FC236}">
                <a16:creationId xmlns:a16="http://schemas.microsoft.com/office/drawing/2014/main" xmlns="" id="{431B8D87-343E-4FF3-A735-3DFE043ACF80}"/>
              </a:ext>
            </a:extLst>
          </p:cNvPr>
          <p:cNvSpPr txBox="1"/>
          <p:nvPr/>
        </p:nvSpPr>
        <p:spPr>
          <a:xfrm>
            <a:off x="2948672" y="8755268"/>
            <a:ext cx="1190187" cy="524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38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Arial"/>
              </a:rPr>
              <a:t>3</a:t>
            </a:r>
            <a:r>
              <a:rPr lang="en-US" altLang="ja-JP" sz="38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Arial"/>
              </a:rPr>
              <a:t>/17</a:t>
            </a:r>
            <a:endParaRPr lang="zh-TW" altLang="en-US" sz="38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23" name="Google Shape;26;p1">
            <a:extLst>
              <a:ext uri="{FF2B5EF4-FFF2-40B4-BE49-F238E27FC236}">
                <a16:creationId xmlns:a16="http://schemas.microsoft.com/office/drawing/2014/main" xmlns="" id="{AF682447-AEEF-4AD6-B054-BBC11741268A}"/>
              </a:ext>
            </a:extLst>
          </p:cNvPr>
          <p:cNvSpPr txBox="1"/>
          <p:nvPr/>
        </p:nvSpPr>
        <p:spPr>
          <a:xfrm>
            <a:off x="1130645" y="9019137"/>
            <a:ext cx="68863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ctr"/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（</a:t>
            </a:r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土）</a:t>
            </a:r>
            <a:endParaRPr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  <a:cs typeface="Arial"/>
              <a:sym typeface="Arial"/>
            </a:endParaRPr>
          </a:p>
        </p:txBody>
      </p:sp>
      <p:sp>
        <p:nvSpPr>
          <p:cNvPr id="72" name="Google Shape;26;p1">
            <a:extLst>
              <a:ext uri="{FF2B5EF4-FFF2-40B4-BE49-F238E27FC236}">
                <a16:creationId xmlns:a16="http://schemas.microsoft.com/office/drawing/2014/main" xmlns="" id="{AF682447-AEEF-4AD6-B054-BBC11741268A}"/>
              </a:ext>
            </a:extLst>
          </p:cNvPr>
          <p:cNvSpPr txBox="1"/>
          <p:nvPr/>
        </p:nvSpPr>
        <p:spPr>
          <a:xfrm>
            <a:off x="2511054" y="9011071"/>
            <a:ext cx="68863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ctr"/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（</a:t>
            </a:r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木</a:t>
            </a:r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）</a:t>
            </a:r>
            <a:endParaRPr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  <a:cs typeface="Arial"/>
              <a:sym typeface="Arial"/>
            </a:endParaRPr>
          </a:p>
        </p:txBody>
      </p:sp>
      <p:sp>
        <p:nvSpPr>
          <p:cNvPr id="73" name="Google Shape;26;p1">
            <a:extLst>
              <a:ext uri="{FF2B5EF4-FFF2-40B4-BE49-F238E27FC236}">
                <a16:creationId xmlns:a16="http://schemas.microsoft.com/office/drawing/2014/main" xmlns="" id="{AF682447-AEEF-4AD6-B054-BBC11741268A}"/>
              </a:ext>
            </a:extLst>
          </p:cNvPr>
          <p:cNvSpPr txBox="1"/>
          <p:nvPr/>
        </p:nvSpPr>
        <p:spPr>
          <a:xfrm>
            <a:off x="3719394" y="9022221"/>
            <a:ext cx="68863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ctr"/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（</a:t>
            </a:r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木</a:t>
            </a:r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）</a:t>
            </a:r>
            <a:endParaRPr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  <a:cs typeface="Arial"/>
              <a:sym typeface="Arial"/>
            </a:endParaRPr>
          </a:p>
        </p:txBody>
      </p:sp>
      <p:sp>
        <p:nvSpPr>
          <p:cNvPr id="74" name="Google Shape;26;p1">
            <a:extLst>
              <a:ext uri="{FF2B5EF4-FFF2-40B4-BE49-F238E27FC236}">
                <a16:creationId xmlns:a16="http://schemas.microsoft.com/office/drawing/2014/main" xmlns="" id="{AF682447-AEEF-4AD6-B054-BBC11741268A}"/>
              </a:ext>
            </a:extLst>
          </p:cNvPr>
          <p:cNvSpPr txBox="1"/>
          <p:nvPr/>
        </p:nvSpPr>
        <p:spPr>
          <a:xfrm>
            <a:off x="671732" y="9735348"/>
            <a:ext cx="127109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ctr"/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（祝・月</a:t>
            </a:r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）</a:t>
            </a:r>
            <a:endParaRPr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  <a:cs typeface="Arial"/>
              <a:sym typeface="Arial"/>
            </a:endParaRPr>
          </a:p>
        </p:txBody>
      </p:sp>
      <p:sp>
        <p:nvSpPr>
          <p:cNvPr id="75" name="Google Shape;26;p1">
            <a:extLst>
              <a:ext uri="{FF2B5EF4-FFF2-40B4-BE49-F238E27FC236}">
                <a16:creationId xmlns:a16="http://schemas.microsoft.com/office/drawing/2014/main" xmlns="" id="{AF682447-AEEF-4AD6-B054-BBC11741268A}"/>
              </a:ext>
            </a:extLst>
          </p:cNvPr>
          <p:cNvSpPr txBox="1"/>
          <p:nvPr/>
        </p:nvSpPr>
        <p:spPr>
          <a:xfrm>
            <a:off x="2501529" y="9573046"/>
            <a:ext cx="68863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ctr"/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（金</a:t>
            </a:r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）</a:t>
            </a:r>
            <a:endParaRPr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  <a:cs typeface="Arial"/>
              <a:sym typeface="Arial"/>
            </a:endParaRPr>
          </a:p>
        </p:txBody>
      </p:sp>
      <p:sp>
        <p:nvSpPr>
          <p:cNvPr id="76" name="Google Shape;26;p1">
            <a:extLst>
              <a:ext uri="{FF2B5EF4-FFF2-40B4-BE49-F238E27FC236}">
                <a16:creationId xmlns:a16="http://schemas.microsoft.com/office/drawing/2014/main" xmlns="" id="{AF682447-AEEF-4AD6-B054-BBC11741268A}"/>
              </a:ext>
            </a:extLst>
          </p:cNvPr>
          <p:cNvSpPr txBox="1"/>
          <p:nvPr/>
        </p:nvSpPr>
        <p:spPr>
          <a:xfrm>
            <a:off x="3785019" y="9564319"/>
            <a:ext cx="68863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ctr"/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（土</a:t>
            </a:r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）</a:t>
            </a:r>
            <a:endParaRPr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  <a:cs typeface="Arial"/>
              <a:sym typeface="Arial"/>
            </a:endParaRPr>
          </a:p>
        </p:txBody>
      </p:sp>
      <p:sp>
        <p:nvSpPr>
          <p:cNvPr id="77" name="Google Shape;26;p1">
            <a:extLst>
              <a:ext uri="{FF2B5EF4-FFF2-40B4-BE49-F238E27FC236}">
                <a16:creationId xmlns:a16="http://schemas.microsoft.com/office/drawing/2014/main" xmlns="" id="{431B8D87-343E-4FF3-A735-3DFE043ACF80}"/>
              </a:ext>
            </a:extLst>
          </p:cNvPr>
          <p:cNvSpPr txBox="1"/>
          <p:nvPr/>
        </p:nvSpPr>
        <p:spPr>
          <a:xfrm>
            <a:off x="1500408" y="9802368"/>
            <a:ext cx="4233642" cy="524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05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時間帯は別紙にてご確認ください。</a:t>
            </a:r>
            <a:endParaRPr lang="en-US" altLang="ja-JP" sz="1050" b="1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05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定員は曜日により変更することがあります。</a:t>
            </a:r>
            <a:endParaRPr lang="en-US" altLang="ja-JP" sz="1050" b="1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989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吹き出し 9"/>
          <p:cNvSpPr/>
          <p:nvPr/>
        </p:nvSpPr>
        <p:spPr>
          <a:xfrm>
            <a:off x="2851939" y="1434734"/>
            <a:ext cx="831496" cy="186349"/>
          </a:xfrm>
          <a:custGeom>
            <a:avLst/>
            <a:gdLst>
              <a:gd name="connsiteX0" fmla="*/ 0 w 831496"/>
              <a:gd name="connsiteY0" fmla="*/ 25499 h 152993"/>
              <a:gd name="connsiteX1" fmla="*/ 25499 w 831496"/>
              <a:gd name="connsiteY1" fmla="*/ 0 h 152993"/>
              <a:gd name="connsiteX2" fmla="*/ 138583 w 831496"/>
              <a:gd name="connsiteY2" fmla="*/ 0 h 152993"/>
              <a:gd name="connsiteX3" fmla="*/ 138583 w 831496"/>
              <a:gd name="connsiteY3" fmla="*/ 0 h 152993"/>
              <a:gd name="connsiteX4" fmla="*/ 346457 w 831496"/>
              <a:gd name="connsiteY4" fmla="*/ 0 h 152993"/>
              <a:gd name="connsiteX5" fmla="*/ 805997 w 831496"/>
              <a:gd name="connsiteY5" fmla="*/ 0 h 152993"/>
              <a:gd name="connsiteX6" fmla="*/ 831496 w 831496"/>
              <a:gd name="connsiteY6" fmla="*/ 25499 h 152993"/>
              <a:gd name="connsiteX7" fmla="*/ 831496 w 831496"/>
              <a:gd name="connsiteY7" fmla="*/ 89246 h 152993"/>
              <a:gd name="connsiteX8" fmla="*/ 831496 w 831496"/>
              <a:gd name="connsiteY8" fmla="*/ 89246 h 152993"/>
              <a:gd name="connsiteX9" fmla="*/ 831496 w 831496"/>
              <a:gd name="connsiteY9" fmla="*/ 127494 h 152993"/>
              <a:gd name="connsiteX10" fmla="*/ 831496 w 831496"/>
              <a:gd name="connsiteY10" fmla="*/ 127494 h 152993"/>
              <a:gd name="connsiteX11" fmla="*/ 805997 w 831496"/>
              <a:gd name="connsiteY11" fmla="*/ 152993 h 152993"/>
              <a:gd name="connsiteX12" fmla="*/ 346457 w 831496"/>
              <a:gd name="connsiteY12" fmla="*/ 152993 h 152993"/>
              <a:gd name="connsiteX13" fmla="*/ 242522 w 831496"/>
              <a:gd name="connsiteY13" fmla="*/ 172117 h 152993"/>
              <a:gd name="connsiteX14" fmla="*/ 138583 w 831496"/>
              <a:gd name="connsiteY14" fmla="*/ 152993 h 152993"/>
              <a:gd name="connsiteX15" fmla="*/ 25499 w 831496"/>
              <a:gd name="connsiteY15" fmla="*/ 152993 h 152993"/>
              <a:gd name="connsiteX16" fmla="*/ 0 w 831496"/>
              <a:gd name="connsiteY16" fmla="*/ 127494 h 152993"/>
              <a:gd name="connsiteX17" fmla="*/ 0 w 831496"/>
              <a:gd name="connsiteY17" fmla="*/ 127494 h 152993"/>
              <a:gd name="connsiteX18" fmla="*/ 0 w 831496"/>
              <a:gd name="connsiteY18" fmla="*/ 89246 h 152993"/>
              <a:gd name="connsiteX19" fmla="*/ 0 w 831496"/>
              <a:gd name="connsiteY19" fmla="*/ 89246 h 152993"/>
              <a:gd name="connsiteX20" fmla="*/ 0 w 831496"/>
              <a:gd name="connsiteY20" fmla="*/ 25499 h 152993"/>
              <a:gd name="connsiteX0" fmla="*/ 0 w 831496"/>
              <a:gd name="connsiteY0" fmla="*/ 25499 h 172117"/>
              <a:gd name="connsiteX1" fmla="*/ 25499 w 831496"/>
              <a:gd name="connsiteY1" fmla="*/ 0 h 172117"/>
              <a:gd name="connsiteX2" fmla="*/ 138583 w 831496"/>
              <a:gd name="connsiteY2" fmla="*/ 0 h 172117"/>
              <a:gd name="connsiteX3" fmla="*/ 138583 w 831496"/>
              <a:gd name="connsiteY3" fmla="*/ 0 h 172117"/>
              <a:gd name="connsiteX4" fmla="*/ 346457 w 831496"/>
              <a:gd name="connsiteY4" fmla="*/ 0 h 172117"/>
              <a:gd name="connsiteX5" fmla="*/ 805997 w 831496"/>
              <a:gd name="connsiteY5" fmla="*/ 0 h 172117"/>
              <a:gd name="connsiteX6" fmla="*/ 831496 w 831496"/>
              <a:gd name="connsiteY6" fmla="*/ 25499 h 172117"/>
              <a:gd name="connsiteX7" fmla="*/ 831496 w 831496"/>
              <a:gd name="connsiteY7" fmla="*/ 89246 h 172117"/>
              <a:gd name="connsiteX8" fmla="*/ 831496 w 831496"/>
              <a:gd name="connsiteY8" fmla="*/ 89246 h 172117"/>
              <a:gd name="connsiteX9" fmla="*/ 831496 w 831496"/>
              <a:gd name="connsiteY9" fmla="*/ 127494 h 172117"/>
              <a:gd name="connsiteX10" fmla="*/ 831496 w 831496"/>
              <a:gd name="connsiteY10" fmla="*/ 127494 h 172117"/>
              <a:gd name="connsiteX11" fmla="*/ 805997 w 831496"/>
              <a:gd name="connsiteY11" fmla="*/ 152993 h 172117"/>
              <a:gd name="connsiteX12" fmla="*/ 474544 w 831496"/>
              <a:gd name="connsiteY12" fmla="*/ 152993 h 172117"/>
              <a:gd name="connsiteX13" fmla="*/ 242522 w 831496"/>
              <a:gd name="connsiteY13" fmla="*/ 172117 h 172117"/>
              <a:gd name="connsiteX14" fmla="*/ 138583 w 831496"/>
              <a:gd name="connsiteY14" fmla="*/ 152993 h 172117"/>
              <a:gd name="connsiteX15" fmla="*/ 25499 w 831496"/>
              <a:gd name="connsiteY15" fmla="*/ 152993 h 172117"/>
              <a:gd name="connsiteX16" fmla="*/ 0 w 831496"/>
              <a:gd name="connsiteY16" fmla="*/ 127494 h 172117"/>
              <a:gd name="connsiteX17" fmla="*/ 0 w 831496"/>
              <a:gd name="connsiteY17" fmla="*/ 127494 h 172117"/>
              <a:gd name="connsiteX18" fmla="*/ 0 w 831496"/>
              <a:gd name="connsiteY18" fmla="*/ 89246 h 172117"/>
              <a:gd name="connsiteX19" fmla="*/ 0 w 831496"/>
              <a:gd name="connsiteY19" fmla="*/ 89246 h 172117"/>
              <a:gd name="connsiteX20" fmla="*/ 0 w 831496"/>
              <a:gd name="connsiteY20" fmla="*/ 25499 h 172117"/>
              <a:gd name="connsiteX0" fmla="*/ 0 w 831496"/>
              <a:gd name="connsiteY0" fmla="*/ 25499 h 172117"/>
              <a:gd name="connsiteX1" fmla="*/ 25499 w 831496"/>
              <a:gd name="connsiteY1" fmla="*/ 0 h 172117"/>
              <a:gd name="connsiteX2" fmla="*/ 138583 w 831496"/>
              <a:gd name="connsiteY2" fmla="*/ 0 h 172117"/>
              <a:gd name="connsiteX3" fmla="*/ 138583 w 831496"/>
              <a:gd name="connsiteY3" fmla="*/ 0 h 172117"/>
              <a:gd name="connsiteX4" fmla="*/ 346457 w 831496"/>
              <a:gd name="connsiteY4" fmla="*/ 0 h 172117"/>
              <a:gd name="connsiteX5" fmla="*/ 805997 w 831496"/>
              <a:gd name="connsiteY5" fmla="*/ 0 h 172117"/>
              <a:gd name="connsiteX6" fmla="*/ 831496 w 831496"/>
              <a:gd name="connsiteY6" fmla="*/ 25499 h 172117"/>
              <a:gd name="connsiteX7" fmla="*/ 831496 w 831496"/>
              <a:gd name="connsiteY7" fmla="*/ 89246 h 172117"/>
              <a:gd name="connsiteX8" fmla="*/ 831496 w 831496"/>
              <a:gd name="connsiteY8" fmla="*/ 89246 h 172117"/>
              <a:gd name="connsiteX9" fmla="*/ 831496 w 831496"/>
              <a:gd name="connsiteY9" fmla="*/ 127494 h 172117"/>
              <a:gd name="connsiteX10" fmla="*/ 831496 w 831496"/>
              <a:gd name="connsiteY10" fmla="*/ 127494 h 172117"/>
              <a:gd name="connsiteX11" fmla="*/ 805997 w 831496"/>
              <a:gd name="connsiteY11" fmla="*/ 152993 h 172117"/>
              <a:gd name="connsiteX12" fmla="*/ 474544 w 831496"/>
              <a:gd name="connsiteY12" fmla="*/ 152993 h 172117"/>
              <a:gd name="connsiteX13" fmla="*/ 242522 w 831496"/>
              <a:gd name="connsiteY13" fmla="*/ 172117 h 172117"/>
              <a:gd name="connsiteX14" fmla="*/ 369851 w 831496"/>
              <a:gd name="connsiteY14" fmla="*/ 152993 h 172117"/>
              <a:gd name="connsiteX15" fmla="*/ 25499 w 831496"/>
              <a:gd name="connsiteY15" fmla="*/ 152993 h 172117"/>
              <a:gd name="connsiteX16" fmla="*/ 0 w 831496"/>
              <a:gd name="connsiteY16" fmla="*/ 127494 h 172117"/>
              <a:gd name="connsiteX17" fmla="*/ 0 w 831496"/>
              <a:gd name="connsiteY17" fmla="*/ 127494 h 172117"/>
              <a:gd name="connsiteX18" fmla="*/ 0 w 831496"/>
              <a:gd name="connsiteY18" fmla="*/ 89246 h 172117"/>
              <a:gd name="connsiteX19" fmla="*/ 0 w 831496"/>
              <a:gd name="connsiteY19" fmla="*/ 89246 h 172117"/>
              <a:gd name="connsiteX20" fmla="*/ 0 w 831496"/>
              <a:gd name="connsiteY20" fmla="*/ 25499 h 172117"/>
              <a:gd name="connsiteX0" fmla="*/ 0 w 831496"/>
              <a:gd name="connsiteY0" fmla="*/ 25499 h 186349"/>
              <a:gd name="connsiteX1" fmla="*/ 25499 w 831496"/>
              <a:gd name="connsiteY1" fmla="*/ 0 h 186349"/>
              <a:gd name="connsiteX2" fmla="*/ 138583 w 831496"/>
              <a:gd name="connsiteY2" fmla="*/ 0 h 186349"/>
              <a:gd name="connsiteX3" fmla="*/ 138583 w 831496"/>
              <a:gd name="connsiteY3" fmla="*/ 0 h 186349"/>
              <a:gd name="connsiteX4" fmla="*/ 346457 w 831496"/>
              <a:gd name="connsiteY4" fmla="*/ 0 h 186349"/>
              <a:gd name="connsiteX5" fmla="*/ 805997 w 831496"/>
              <a:gd name="connsiteY5" fmla="*/ 0 h 186349"/>
              <a:gd name="connsiteX6" fmla="*/ 831496 w 831496"/>
              <a:gd name="connsiteY6" fmla="*/ 25499 h 186349"/>
              <a:gd name="connsiteX7" fmla="*/ 831496 w 831496"/>
              <a:gd name="connsiteY7" fmla="*/ 89246 h 186349"/>
              <a:gd name="connsiteX8" fmla="*/ 831496 w 831496"/>
              <a:gd name="connsiteY8" fmla="*/ 89246 h 186349"/>
              <a:gd name="connsiteX9" fmla="*/ 831496 w 831496"/>
              <a:gd name="connsiteY9" fmla="*/ 127494 h 186349"/>
              <a:gd name="connsiteX10" fmla="*/ 831496 w 831496"/>
              <a:gd name="connsiteY10" fmla="*/ 127494 h 186349"/>
              <a:gd name="connsiteX11" fmla="*/ 805997 w 831496"/>
              <a:gd name="connsiteY11" fmla="*/ 152993 h 186349"/>
              <a:gd name="connsiteX12" fmla="*/ 474544 w 831496"/>
              <a:gd name="connsiteY12" fmla="*/ 152993 h 186349"/>
              <a:gd name="connsiteX13" fmla="*/ 420421 w 831496"/>
              <a:gd name="connsiteY13" fmla="*/ 186349 h 186349"/>
              <a:gd name="connsiteX14" fmla="*/ 369851 w 831496"/>
              <a:gd name="connsiteY14" fmla="*/ 152993 h 186349"/>
              <a:gd name="connsiteX15" fmla="*/ 25499 w 831496"/>
              <a:gd name="connsiteY15" fmla="*/ 152993 h 186349"/>
              <a:gd name="connsiteX16" fmla="*/ 0 w 831496"/>
              <a:gd name="connsiteY16" fmla="*/ 127494 h 186349"/>
              <a:gd name="connsiteX17" fmla="*/ 0 w 831496"/>
              <a:gd name="connsiteY17" fmla="*/ 127494 h 186349"/>
              <a:gd name="connsiteX18" fmla="*/ 0 w 831496"/>
              <a:gd name="connsiteY18" fmla="*/ 89246 h 186349"/>
              <a:gd name="connsiteX19" fmla="*/ 0 w 831496"/>
              <a:gd name="connsiteY19" fmla="*/ 89246 h 186349"/>
              <a:gd name="connsiteX20" fmla="*/ 0 w 831496"/>
              <a:gd name="connsiteY20" fmla="*/ 25499 h 186349"/>
              <a:gd name="connsiteX0" fmla="*/ 0 w 831496"/>
              <a:gd name="connsiteY0" fmla="*/ 25499 h 186349"/>
              <a:gd name="connsiteX1" fmla="*/ 25499 w 831496"/>
              <a:gd name="connsiteY1" fmla="*/ 0 h 186349"/>
              <a:gd name="connsiteX2" fmla="*/ 138583 w 831496"/>
              <a:gd name="connsiteY2" fmla="*/ 0 h 186349"/>
              <a:gd name="connsiteX3" fmla="*/ 138583 w 831496"/>
              <a:gd name="connsiteY3" fmla="*/ 0 h 186349"/>
              <a:gd name="connsiteX4" fmla="*/ 346457 w 831496"/>
              <a:gd name="connsiteY4" fmla="*/ 0 h 186349"/>
              <a:gd name="connsiteX5" fmla="*/ 805997 w 831496"/>
              <a:gd name="connsiteY5" fmla="*/ 0 h 186349"/>
              <a:gd name="connsiteX6" fmla="*/ 831496 w 831496"/>
              <a:gd name="connsiteY6" fmla="*/ 25499 h 186349"/>
              <a:gd name="connsiteX7" fmla="*/ 831496 w 831496"/>
              <a:gd name="connsiteY7" fmla="*/ 89246 h 186349"/>
              <a:gd name="connsiteX8" fmla="*/ 831496 w 831496"/>
              <a:gd name="connsiteY8" fmla="*/ 89246 h 186349"/>
              <a:gd name="connsiteX9" fmla="*/ 831496 w 831496"/>
              <a:gd name="connsiteY9" fmla="*/ 127494 h 186349"/>
              <a:gd name="connsiteX10" fmla="*/ 831496 w 831496"/>
              <a:gd name="connsiteY10" fmla="*/ 127494 h 186349"/>
              <a:gd name="connsiteX11" fmla="*/ 805997 w 831496"/>
              <a:gd name="connsiteY11" fmla="*/ 152993 h 186349"/>
              <a:gd name="connsiteX12" fmla="*/ 442523 w 831496"/>
              <a:gd name="connsiteY12" fmla="*/ 152993 h 186349"/>
              <a:gd name="connsiteX13" fmla="*/ 420421 w 831496"/>
              <a:gd name="connsiteY13" fmla="*/ 186349 h 186349"/>
              <a:gd name="connsiteX14" fmla="*/ 369851 w 831496"/>
              <a:gd name="connsiteY14" fmla="*/ 152993 h 186349"/>
              <a:gd name="connsiteX15" fmla="*/ 25499 w 831496"/>
              <a:gd name="connsiteY15" fmla="*/ 152993 h 186349"/>
              <a:gd name="connsiteX16" fmla="*/ 0 w 831496"/>
              <a:gd name="connsiteY16" fmla="*/ 127494 h 186349"/>
              <a:gd name="connsiteX17" fmla="*/ 0 w 831496"/>
              <a:gd name="connsiteY17" fmla="*/ 127494 h 186349"/>
              <a:gd name="connsiteX18" fmla="*/ 0 w 831496"/>
              <a:gd name="connsiteY18" fmla="*/ 89246 h 186349"/>
              <a:gd name="connsiteX19" fmla="*/ 0 w 831496"/>
              <a:gd name="connsiteY19" fmla="*/ 89246 h 186349"/>
              <a:gd name="connsiteX20" fmla="*/ 0 w 831496"/>
              <a:gd name="connsiteY20" fmla="*/ 25499 h 186349"/>
              <a:gd name="connsiteX0" fmla="*/ 0 w 831496"/>
              <a:gd name="connsiteY0" fmla="*/ 25499 h 186349"/>
              <a:gd name="connsiteX1" fmla="*/ 25499 w 831496"/>
              <a:gd name="connsiteY1" fmla="*/ 0 h 186349"/>
              <a:gd name="connsiteX2" fmla="*/ 138583 w 831496"/>
              <a:gd name="connsiteY2" fmla="*/ 0 h 186349"/>
              <a:gd name="connsiteX3" fmla="*/ 138583 w 831496"/>
              <a:gd name="connsiteY3" fmla="*/ 0 h 186349"/>
              <a:gd name="connsiteX4" fmla="*/ 346457 w 831496"/>
              <a:gd name="connsiteY4" fmla="*/ 0 h 186349"/>
              <a:gd name="connsiteX5" fmla="*/ 805997 w 831496"/>
              <a:gd name="connsiteY5" fmla="*/ 0 h 186349"/>
              <a:gd name="connsiteX6" fmla="*/ 831496 w 831496"/>
              <a:gd name="connsiteY6" fmla="*/ 25499 h 186349"/>
              <a:gd name="connsiteX7" fmla="*/ 831496 w 831496"/>
              <a:gd name="connsiteY7" fmla="*/ 89246 h 186349"/>
              <a:gd name="connsiteX8" fmla="*/ 831496 w 831496"/>
              <a:gd name="connsiteY8" fmla="*/ 89246 h 186349"/>
              <a:gd name="connsiteX9" fmla="*/ 831496 w 831496"/>
              <a:gd name="connsiteY9" fmla="*/ 127494 h 186349"/>
              <a:gd name="connsiteX10" fmla="*/ 831496 w 831496"/>
              <a:gd name="connsiteY10" fmla="*/ 127494 h 186349"/>
              <a:gd name="connsiteX11" fmla="*/ 805997 w 831496"/>
              <a:gd name="connsiteY11" fmla="*/ 152993 h 186349"/>
              <a:gd name="connsiteX12" fmla="*/ 442523 w 831496"/>
              <a:gd name="connsiteY12" fmla="*/ 152993 h 186349"/>
              <a:gd name="connsiteX13" fmla="*/ 420421 w 831496"/>
              <a:gd name="connsiteY13" fmla="*/ 186349 h 186349"/>
              <a:gd name="connsiteX14" fmla="*/ 398315 w 831496"/>
              <a:gd name="connsiteY14" fmla="*/ 152993 h 186349"/>
              <a:gd name="connsiteX15" fmla="*/ 25499 w 831496"/>
              <a:gd name="connsiteY15" fmla="*/ 152993 h 186349"/>
              <a:gd name="connsiteX16" fmla="*/ 0 w 831496"/>
              <a:gd name="connsiteY16" fmla="*/ 127494 h 186349"/>
              <a:gd name="connsiteX17" fmla="*/ 0 w 831496"/>
              <a:gd name="connsiteY17" fmla="*/ 127494 h 186349"/>
              <a:gd name="connsiteX18" fmla="*/ 0 w 831496"/>
              <a:gd name="connsiteY18" fmla="*/ 89246 h 186349"/>
              <a:gd name="connsiteX19" fmla="*/ 0 w 831496"/>
              <a:gd name="connsiteY19" fmla="*/ 89246 h 186349"/>
              <a:gd name="connsiteX20" fmla="*/ 0 w 831496"/>
              <a:gd name="connsiteY20" fmla="*/ 25499 h 18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1496" h="186349">
                <a:moveTo>
                  <a:pt x="0" y="25499"/>
                </a:moveTo>
                <a:cubicBezTo>
                  <a:pt x="0" y="11416"/>
                  <a:pt x="11416" y="0"/>
                  <a:pt x="25499" y="0"/>
                </a:cubicBezTo>
                <a:lnTo>
                  <a:pt x="138583" y="0"/>
                </a:lnTo>
                <a:lnTo>
                  <a:pt x="138583" y="0"/>
                </a:lnTo>
                <a:lnTo>
                  <a:pt x="346457" y="0"/>
                </a:lnTo>
                <a:lnTo>
                  <a:pt x="805997" y="0"/>
                </a:lnTo>
                <a:cubicBezTo>
                  <a:pt x="820080" y="0"/>
                  <a:pt x="831496" y="11416"/>
                  <a:pt x="831496" y="25499"/>
                </a:cubicBezTo>
                <a:lnTo>
                  <a:pt x="831496" y="89246"/>
                </a:lnTo>
                <a:lnTo>
                  <a:pt x="831496" y="89246"/>
                </a:lnTo>
                <a:lnTo>
                  <a:pt x="831496" y="127494"/>
                </a:lnTo>
                <a:lnTo>
                  <a:pt x="831496" y="127494"/>
                </a:lnTo>
                <a:cubicBezTo>
                  <a:pt x="831496" y="141577"/>
                  <a:pt x="820080" y="152993"/>
                  <a:pt x="805997" y="152993"/>
                </a:cubicBezTo>
                <a:lnTo>
                  <a:pt x="442523" y="152993"/>
                </a:lnTo>
                <a:lnTo>
                  <a:pt x="420421" y="186349"/>
                </a:lnTo>
                <a:lnTo>
                  <a:pt x="398315" y="152993"/>
                </a:lnTo>
                <a:lnTo>
                  <a:pt x="25499" y="152993"/>
                </a:lnTo>
                <a:cubicBezTo>
                  <a:pt x="11416" y="152993"/>
                  <a:pt x="0" y="141577"/>
                  <a:pt x="0" y="127494"/>
                </a:cubicBezTo>
                <a:lnTo>
                  <a:pt x="0" y="127494"/>
                </a:lnTo>
                <a:lnTo>
                  <a:pt x="0" y="89246"/>
                </a:lnTo>
                <a:lnTo>
                  <a:pt x="0" y="89246"/>
                </a:lnTo>
                <a:lnTo>
                  <a:pt x="0" y="25499"/>
                </a:lnTo>
                <a:close/>
              </a:path>
            </a:pathLst>
          </a:custGeom>
          <a:solidFill>
            <a:srgbClr val="E41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xmlns="" id="{95891EA6-D8B6-43EB-BD9A-BA54114ADB14}"/>
              </a:ext>
            </a:extLst>
          </p:cNvPr>
          <p:cNvSpPr txBox="1"/>
          <p:nvPr/>
        </p:nvSpPr>
        <p:spPr>
          <a:xfrm>
            <a:off x="-5556214" y="0"/>
            <a:ext cx="1701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</a:rPr>
              <a:t>(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例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)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899206" y="1661242"/>
            <a:ext cx="754230" cy="7542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2953155" y="176914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dirty="0"/>
              <a:t>動画</a:t>
            </a:r>
            <a:endParaRPr kumimoji="1" lang="en-US" altLang="ja-JP" dirty="0"/>
          </a:p>
          <a:p>
            <a:pPr algn="ctr"/>
            <a:r>
              <a:rPr kumimoji="1" lang="en-US" altLang="ja-JP" dirty="0"/>
              <a:t>QR</a:t>
            </a:r>
            <a:endParaRPr lang="ja-JP" altLang="en-US" dirty="0"/>
          </a:p>
        </p:txBody>
      </p:sp>
      <p:sp>
        <p:nvSpPr>
          <p:cNvPr id="41" name="正方形/長方形 40"/>
          <p:cNvSpPr/>
          <p:nvPr/>
        </p:nvSpPr>
        <p:spPr>
          <a:xfrm>
            <a:off x="2823688" y="1421932"/>
            <a:ext cx="90526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7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プロクラ紹介動画</a:t>
            </a:r>
            <a:endParaRPr lang="ja-JP" altLang="en-US" sz="7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923807" y="10007255"/>
            <a:ext cx="455424" cy="287687"/>
          </a:xfrm>
          <a:prstGeom prst="rect">
            <a:avLst/>
          </a:prstGeom>
          <a:solidFill>
            <a:srgbClr val="29A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Google Shape;26;p1">
            <a:extLst>
              <a:ext uri="{FF2B5EF4-FFF2-40B4-BE49-F238E27FC236}">
                <a16:creationId xmlns:a16="http://schemas.microsoft.com/office/drawing/2014/main" xmlns="" id="{AF682447-AEEF-4AD6-B054-BBC11741268A}"/>
              </a:ext>
            </a:extLst>
          </p:cNvPr>
          <p:cNvSpPr txBox="1"/>
          <p:nvPr/>
        </p:nvSpPr>
        <p:spPr>
          <a:xfrm>
            <a:off x="2904371" y="9996869"/>
            <a:ext cx="51675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n-US" altLang="ja-JP" sz="1400" b="1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Arial"/>
              </a:rPr>
              <a:t>TEL</a:t>
            </a:r>
          </a:p>
        </p:txBody>
      </p:sp>
      <p:sp>
        <p:nvSpPr>
          <p:cNvPr id="32" name="Google Shape;35;p1">
            <a:extLst>
              <a:ext uri="{FF2B5EF4-FFF2-40B4-BE49-F238E27FC236}">
                <a16:creationId xmlns:a16="http://schemas.microsoft.com/office/drawing/2014/main" xmlns="" id="{905E371F-FD74-474A-B775-41EF355E5E3A}"/>
              </a:ext>
            </a:extLst>
          </p:cNvPr>
          <p:cNvSpPr txBox="1"/>
          <p:nvPr/>
        </p:nvSpPr>
        <p:spPr>
          <a:xfrm>
            <a:off x="3313872" y="9855275"/>
            <a:ext cx="315320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32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Arial"/>
              </a:rPr>
              <a:t>0467</a:t>
            </a:r>
            <a:r>
              <a:rPr lang="ja-JP" sz="32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Arial"/>
              </a:rPr>
              <a:t>-</a:t>
            </a:r>
            <a:r>
              <a:rPr lang="en-US" altLang="ja-JP" sz="32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Arial"/>
              </a:rPr>
              <a:t>87</a:t>
            </a:r>
            <a:r>
              <a:rPr lang="ja-JP" sz="32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Arial"/>
              </a:rPr>
              <a:t>-</a:t>
            </a:r>
            <a:r>
              <a:rPr lang="en-US" altLang="ja-JP" sz="32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Arial"/>
              </a:rPr>
              <a:t>4858</a:t>
            </a:r>
            <a:endParaRPr sz="32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3" name="Google Shape;36;p1">
            <a:extLst>
              <a:ext uri="{FF2B5EF4-FFF2-40B4-BE49-F238E27FC236}">
                <a16:creationId xmlns:a16="http://schemas.microsoft.com/office/drawing/2014/main" xmlns="" id="{7D944650-EC0E-469C-B574-BEFA8E166610}"/>
              </a:ext>
            </a:extLst>
          </p:cNvPr>
          <p:cNvSpPr txBox="1"/>
          <p:nvPr/>
        </p:nvSpPr>
        <p:spPr>
          <a:xfrm>
            <a:off x="2760746" y="10376259"/>
            <a:ext cx="3516807" cy="20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【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電話</a:t>
            </a:r>
            <a:r>
              <a:rPr lang="ja-JP" sz="700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受付時間</a:t>
            </a:r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】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１１</a:t>
            </a:r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: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３０</a:t>
            </a:r>
            <a:r>
              <a:rPr lang="ja-JP" sz="700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～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１９</a:t>
            </a:r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: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３０</a:t>
            </a:r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(</a:t>
            </a:r>
            <a:r>
              <a:rPr lang="ja-JP" sz="700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日・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祝</a:t>
            </a:r>
            <a:r>
              <a:rPr lang="ja-JP" sz="700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除く</a:t>
            </a:r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)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　</a:t>
            </a:r>
            <a:endParaRPr sz="700" dirty="0">
              <a:latin typeface="メイリオ" panose="020B0604030504040204" pitchFamily="50" charset="-128"/>
              <a:ea typeface="メイリオ" panose="020B0604030504040204" pitchFamily="50" charset="-128"/>
              <a:cs typeface="Arial"/>
              <a:sym typeface="Arial"/>
            </a:endParaRPr>
          </a:p>
        </p:txBody>
      </p:sp>
      <p:pic>
        <p:nvPicPr>
          <p:cNvPr id="25" name="図 24" descr="QR コード&#10;&#10;自動的に生成された説明">
            <a:extLst>
              <a:ext uri="{FF2B5EF4-FFF2-40B4-BE49-F238E27FC236}">
                <a16:creationId xmlns:a16="http://schemas.microsoft.com/office/drawing/2014/main" xmlns="" id="{456FD11B-CC53-4D20-AC2B-D940E107BB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60" y="1752621"/>
            <a:ext cx="619172" cy="615732"/>
          </a:xfrm>
          <a:prstGeom prst="rect">
            <a:avLst/>
          </a:prstGeom>
        </p:spPr>
      </p:pic>
      <p:sp>
        <p:nvSpPr>
          <p:cNvPr id="22" name="Google Shape;29;p1">
            <a:extLst>
              <a:ext uri="{FF2B5EF4-FFF2-40B4-BE49-F238E27FC236}">
                <a16:creationId xmlns:a16="http://schemas.microsoft.com/office/drawing/2014/main" xmlns="" id="{99A34057-D88D-4D3D-B89C-0F80FDCC4380}"/>
              </a:ext>
            </a:extLst>
          </p:cNvPr>
          <p:cNvSpPr txBox="1"/>
          <p:nvPr/>
        </p:nvSpPr>
        <p:spPr>
          <a:xfrm>
            <a:off x="274851" y="10048761"/>
            <a:ext cx="2858299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ja-JP" altLang="en-US" sz="1000" dirty="0"/>
              <a:t>神奈川県茅ヶ崎市新栄町</a:t>
            </a:r>
            <a:r>
              <a:rPr lang="en-US" altLang="ja-JP" sz="1000" dirty="0"/>
              <a:t>1-14 </a:t>
            </a:r>
            <a:r>
              <a:rPr lang="ja-JP" altLang="en-US" sz="1000" dirty="0"/>
              <a:t>新栄ビル</a:t>
            </a:r>
            <a:r>
              <a:rPr lang="en-US" altLang="ja-JP" sz="1000" dirty="0"/>
              <a:t>4F</a:t>
            </a:r>
            <a:endParaRPr sz="200" b="1" dirty="0">
              <a:latin typeface="メイリオ" panose="020B0604030504040204" pitchFamily="50" charset="-128"/>
              <a:ea typeface="メイリオ" panose="020B0604030504040204" pitchFamily="50" charset="-128"/>
              <a:cs typeface="Arial"/>
              <a:sym typeface="Arial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xmlns="" id="{9F1AE748-7529-4607-B280-95236F3E71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4" y="9341967"/>
            <a:ext cx="1767249" cy="597330"/>
          </a:xfrm>
          <a:prstGeom prst="rect">
            <a:avLst/>
          </a:prstGeom>
        </p:spPr>
      </p:pic>
      <p:sp>
        <p:nvSpPr>
          <p:cNvPr id="24" name="Google Shape;28;p1">
            <a:extLst>
              <a:ext uri="{FF2B5EF4-FFF2-40B4-BE49-F238E27FC236}">
                <a16:creationId xmlns:a16="http://schemas.microsoft.com/office/drawing/2014/main" xmlns="" id="{A953C161-97C7-4C9C-B793-63793319F049}"/>
              </a:ext>
            </a:extLst>
          </p:cNvPr>
          <p:cNvSpPr txBox="1"/>
          <p:nvPr/>
        </p:nvSpPr>
        <p:spPr>
          <a:xfrm>
            <a:off x="267919" y="9875700"/>
            <a:ext cx="262156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プロクラ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CHUMAN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茅ヶ崎</a:t>
            </a:r>
            <a:r>
              <a:rPr 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rPr>
              <a:t>校</a:t>
            </a:r>
            <a:endParaRPr sz="1400" b="1" dirty="0">
              <a:latin typeface="メイリオ" panose="020B0604030504040204" pitchFamily="50" charset="-128"/>
              <a:ea typeface="メイリオ" panose="020B0604030504040204" pitchFamily="50" charset="-128"/>
              <a:cs typeface="Arial"/>
              <a:sym typeface="Arial"/>
            </a:endParaRPr>
          </a:p>
        </p:txBody>
      </p:sp>
      <p:sp>
        <p:nvSpPr>
          <p:cNvPr id="27" name="Google Shape;35;p1">
            <a:extLst>
              <a:ext uri="{FF2B5EF4-FFF2-40B4-BE49-F238E27FC236}">
                <a16:creationId xmlns:a16="http://schemas.microsoft.com/office/drawing/2014/main" xmlns="" id="{331FA6C9-A562-44D4-815F-B177F8B5048C}"/>
              </a:ext>
            </a:extLst>
          </p:cNvPr>
          <p:cNvSpPr txBox="1"/>
          <p:nvPr/>
        </p:nvSpPr>
        <p:spPr>
          <a:xfrm>
            <a:off x="9918961" y="8041114"/>
            <a:ext cx="161285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Arial"/>
              </a:rPr>
              <a:t>0</a:t>
            </a:r>
            <a:r>
              <a:rPr lang="en-US" altLang="ja-JP" sz="16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Arial"/>
              </a:rPr>
              <a:t>467</a:t>
            </a:r>
            <a:r>
              <a:rPr lang="ja-JP" sz="16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Arial"/>
              </a:rPr>
              <a:t>-</a:t>
            </a:r>
            <a:r>
              <a:rPr lang="en-US" altLang="ja-JP" sz="16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Arial"/>
              </a:rPr>
              <a:t>87</a:t>
            </a:r>
            <a:r>
              <a:rPr lang="ja-JP" sz="16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Arial"/>
              </a:rPr>
              <a:t>-</a:t>
            </a:r>
            <a:r>
              <a:rPr lang="en-US" altLang="ja-JP" sz="16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Arial"/>
              </a:rPr>
              <a:t>4858</a:t>
            </a:r>
            <a:endParaRPr sz="12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xmlns="" id="{0F792D90-8E62-4B09-B97A-7E4093348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12" y="9740419"/>
            <a:ext cx="648900" cy="64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54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</TotalTime>
  <Words>131</Words>
  <Application>Microsoft Office PowerPoint</Application>
  <PresentationFormat>ユーザー設定</PresentationFormat>
  <Paragraphs>38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飯塚 萌生</dc:creator>
  <cp:lastModifiedBy>chuman</cp:lastModifiedBy>
  <cp:revision>58</cp:revision>
  <cp:lastPrinted>2022-02-03T06:01:44Z</cp:lastPrinted>
  <dcterms:created xsi:type="dcterms:W3CDTF">2020-12-25T02:28:51Z</dcterms:created>
  <dcterms:modified xsi:type="dcterms:W3CDTF">2022-02-03T06:02:00Z</dcterms:modified>
</cp:coreProperties>
</file>